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3" r:id="rId2"/>
    <p:sldId id="288" r:id="rId3"/>
    <p:sldId id="284" r:id="rId4"/>
    <p:sldId id="285" r:id="rId5"/>
    <p:sldId id="279" r:id="rId6"/>
    <p:sldId id="281" r:id="rId7"/>
    <p:sldId id="282" r:id="rId8"/>
    <p:sldId id="278" r:id="rId9"/>
    <p:sldId id="286" r:id="rId10"/>
    <p:sldId id="277" r:id="rId11"/>
    <p:sldId id="28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050" autoAdjust="0"/>
  </p:normalViewPr>
  <p:slideViewPr>
    <p:cSldViewPr>
      <p:cViewPr varScale="1">
        <p:scale>
          <a:sx n="61" d="100"/>
          <a:sy n="6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DA196-1823-4BE1-A50B-693887B1DB4A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A574B-FB2B-4D35-9977-547F426F3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http://library.thinkquest.org/29248/activities.html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http://library.thinkquest.org/29248/activities.html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http://www.youtube.com/watch?v=MRQSvqh1F24&amp;feature=related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MYP</a:t>
            </a:r>
            <a:r>
              <a:rPr lang="en-US" baseline="0" dirty="0" smtClean="0"/>
              <a:t> 5 go to the internet and research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http://www.youtube.com/watch?v=oJHy2239CcU&amp;feature=related</a:t>
            </a:r>
          </a:p>
          <a:p>
            <a:r>
              <a:rPr lang="en-US" dirty="0" smtClean="0"/>
              <a:t>http://www.youtube.com/watch?v=yf3_JX-G8aE&amp;feature=related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E5D0-6184-4FAA-8602-4EE211573E03}" type="datetimeFigureOut">
              <a:rPr lang="en-US" smtClean="0"/>
              <a:pPr/>
              <a:t>9/6/2010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MRQSvqh1F24&amp;feature=relate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JHy2239CcU&amp;feature=related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SESSION 2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</a:rPr>
              <a:t>Safety Rules when using tools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Always wear safety equipment (gloves, glasses, mask, etc.)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Wear appropriate clothing (avoid loose-fitting clothing)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Be sure your work area is clean and safe before using any tool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Check your tool carefully before putting it to use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Disconnect tools immediately after using them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Avoid Distractions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What else?</a:t>
            </a:r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FF00"/>
                </a:solidFill>
              </a:rPr>
              <a:t>Guidelines when using information technology 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Activity: 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make teams of three. 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go to the internet; read and analyze the document “</a:t>
            </a:r>
            <a:r>
              <a:rPr lang="en-US" dirty="0" smtClean="0"/>
              <a:t>Responsible Use Guidelines for Information and Communication Technology”</a:t>
            </a:r>
            <a:endParaRPr lang="en-US" dirty="0" smtClean="0">
              <a:solidFill>
                <a:srgbClr val="0000CC"/>
              </a:solidFill>
            </a:endParaRP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make a reflection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Send it by email (veronica.mendoza@codrington.edu.bb)</a:t>
            </a:r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dirty="0" smtClean="0">
                <a:solidFill>
                  <a:srgbClr val="00FF00"/>
                </a:solidFill>
              </a:rPr>
              <a:t>OPEN YOUR MIND!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What five-letter word becomes shorter when you add two letters to it?</a:t>
            </a:r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OPEN YOUR MIND!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Divide the following shape into four equal sections: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endParaRPr lang="en-US" dirty="0"/>
          </a:p>
        </p:txBody>
      </p:sp>
      <p:pic>
        <p:nvPicPr>
          <p:cNvPr id="4" name="Picture 3" descr="OpenYourMin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2590800"/>
            <a:ext cx="32004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OPEN YOUR MIND!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00CC"/>
                </a:solidFill>
              </a:rPr>
              <a:t>Answer:</a:t>
            </a:r>
            <a:endParaRPr lang="en-US" dirty="0"/>
          </a:p>
        </p:txBody>
      </p:sp>
      <p:pic>
        <p:nvPicPr>
          <p:cNvPr id="5" name="Picture 4" descr="OpenYourMindAnsw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01576" y="2286000"/>
            <a:ext cx="3346824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  <a:hlinkClick r:id="rId3"/>
              </a:rPr>
              <a:t>TECHNOLOGY IS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nceptOFtechnolog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216" y="228600"/>
            <a:ext cx="9158431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ACTIVITY</a:t>
            </a:r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After watching the video and analyzing the wordle image, create your own concept of technology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5052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Materials and tools</a:t>
            </a:r>
            <a:r>
              <a:rPr lang="en-US" dirty="0" smtClean="0">
                <a:solidFill>
                  <a:srgbClr val="00FF00"/>
                </a:solidFill>
              </a:rPr>
              <a:t/>
            </a:r>
            <a:br>
              <a:rPr lang="en-US" dirty="0" smtClean="0">
                <a:solidFill>
                  <a:srgbClr val="00FF00"/>
                </a:solidFill>
              </a:rPr>
            </a:br>
            <a:r>
              <a:rPr lang="en-GB" b="1" dirty="0" smtClean="0"/>
              <a:t> </a:t>
            </a:r>
            <a:r>
              <a:rPr lang="en-GB" b="1" dirty="0" smtClean="0">
                <a:hlinkClick r:id="rId3"/>
              </a:rPr>
              <a:t>What kind of considerations do we need to make when using materials, tools and systems?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Activity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>
                <a:solidFill>
                  <a:srgbClr val="0000CC"/>
                </a:solidFill>
              </a:rPr>
              <a:t>Check the box with tools and create a list of the 10 most important  safety rules when using tools and materials (groups of three)</a:t>
            </a:r>
            <a:endParaRPr lang="en-US" dirty="0" smtClean="0">
              <a:solidFill>
                <a:srgbClr val="0000CC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216</Words>
  <Application>Microsoft Office PowerPoint</Application>
  <PresentationFormat>On-screen Show (4:3)</PresentationFormat>
  <Paragraphs>44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SESSION 2</vt:lpstr>
      <vt:lpstr>OOPEN YOUR MIND!</vt:lpstr>
      <vt:lpstr>OPEN YOUR MIND!</vt:lpstr>
      <vt:lpstr>OPEN YOUR MIND!</vt:lpstr>
      <vt:lpstr>TECHNOLOGY IS</vt:lpstr>
      <vt:lpstr>Slide 6</vt:lpstr>
      <vt:lpstr>ACTIVITYT</vt:lpstr>
      <vt:lpstr>Materials and tools  What kind of considerations do we need to make when using materials, tools and systems? </vt:lpstr>
      <vt:lpstr>Activity</vt:lpstr>
      <vt:lpstr>Safety Rules when using tools</vt:lpstr>
      <vt:lpstr>Guidelines when using information technology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Veronica</dc:creator>
  <cp:lastModifiedBy>Veronica</cp:lastModifiedBy>
  <cp:revision>91</cp:revision>
  <dcterms:created xsi:type="dcterms:W3CDTF">2010-08-31T14:05:33Z</dcterms:created>
  <dcterms:modified xsi:type="dcterms:W3CDTF">2010-09-06T19:16:31Z</dcterms:modified>
</cp:coreProperties>
</file>